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998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7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30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112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757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4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923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836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77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058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344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DA73A-078F-4DED-9695-E7FB3B01A4CB}" type="datetimeFigureOut">
              <a:rPr lang="cs-CZ" smtClean="0"/>
              <a:t>7. 12. 2021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89B6D-1CD0-4D0B-8928-D94C236E986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98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97078" y="487025"/>
            <a:ext cx="1168929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</a:bodyPr>
          <a:lstStyle/>
          <a:p>
            <a:pPr algn="ctr"/>
            <a:r>
              <a:rPr lang="cs-CZ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Sbor dobrovolných hasičů Dlouhopolsko</a:t>
            </a:r>
            <a:endParaRPr lang="cs-CZ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526631" y="2464415"/>
            <a:ext cx="72301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SBĚR ŽELEZNÉHO ŠROTU</a:t>
            </a:r>
            <a:endParaRPr lang="cs-CZ" sz="5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931402" y="1475720"/>
            <a:ext cx="2214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pořádá</a:t>
            </a:r>
            <a:endParaRPr lang="cs-CZ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931230" y="3980140"/>
            <a:ext cx="104209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</a:t>
            </a:r>
            <a:r>
              <a:rPr lang="cs-CZ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sobotu 11. </a:t>
            </a:r>
            <a:r>
              <a:rPr lang="cs-CZ" sz="5400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prosince</a:t>
            </a:r>
            <a:r>
              <a:rPr lang="cs-CZ" sz="5400" b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cs-CZ" sz="54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 8.00 hodin</a:t>
            </a:r>
            <a:endParaRPr lang="cs-CZ" sz="5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85936" y="5495865"/>
            <a:ext cx="11517319" cy="13542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Železo, prosím, připravte před své domy.</a:t>
            </a:r>
          </a:p>
          <a:p>
            <a:pPr algn="ctr"/>
            <a:r>
              <a:rPr lang="cs-CZ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                                                            Děkujeme.</a:t>
            </a:r>
            <a:endParaRPr lang="cs-CZ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78" y="1783080"/>
            <a:ext cx="2043113" cy="18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206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</Words>
  <Application>Microsoft Office PowerPoint</Application>
  <PresentationFormat>Širokoúhlá obrazovka</PresentationFormat>
  <Paragraphs>6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OÚ Dlouhopolsko</dc:creator>
  <cp:lastModifiedBy>OÚ Dlouhopolsko</cp:lastModifiedBy>
  <cp:revision>6</cp:revision>
  <cp:lastPrinted>2021-12-07T08:33:34Z</cp:lastPrinted>
  <dcterms:created xsi:type="dcterms:W3CDTF">2018-08-29T14:27:31Z</dcterms:created>
  <dcterms:modified xsi:type="dcterms:W3CDTF">2021-12-07T08:33:48Z</dcterms:modified>
</cp:coreProperties>
</file>